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95334-B57E-4904-ABFD-9633F380CDDE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64BB1-BE28-4B40-A1F1-4764CCF4A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54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4E0537-FD6E-4A5D-A659-68352075DD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66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3C9D8-3BC4-4AA8-B245-A79ED9BD91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70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BEFC5-5E97-46DA-908A-191D3F2100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8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A361A-4D59-4280-936B-3AD53729C3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62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863F9-8AC0-47C5-861E-986D6EB79B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87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1AD25-CB4A-44B7-B019-EFCADD1C52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58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BA048-F939-4B2F-A55B-FFB14442B1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09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B7492-925B-4C74-A3DF-A6A05039F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99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77214-68BB-4D54-986D-57548B7697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32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55A77-F266-41BB-A65E-FE8DE2D51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21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E463A-93FE-4D20-8027-EEDD7A2D44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71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728D0-BF81-41B1-8D69-B73975599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6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83B585-EC78-4CAD-A4A7-8CB7E679E8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hlink"/>
                </a:solidFill>
              </a:rPr>
              <a:t>Me </a:t>
            </a:r>
            <a:r>
              <a:rPr lang="en-US" altLang="en-US" sz="4000" dirty="0" err="1">
                <a:solidFill>
                  <a:schemeClr val="hlink"/>
                </a:solidFill>
              </a:rPr>
              <a:t>llamo</a:t>
            </a:r>
            <a:r>
              <a:rPr lang="en-US" altLang="en-US" sz="4000" dirty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hlink"/>
                </a:solidFill>
              </a:rPr>
              <a:t>Clase</a:t>
            </a:r>
            <a:r>
              <a:rPr lang="en-US" altLang="en-US" sz="4000">
                <a:solidFill>
                  <a:schemeClr val="hlink"/>
                </a:solidFill>
              </a:rPr>
              <a:t> </a:t>
            </a:r>
            <a:r>
              <a:rPr lang="en-US" altLang="en-US" sz="4000" smtClean="0">
                <a:solidFill>
                  <a:schemeClr val="hlink"/>
                </a:solidFill>
              </a:rPr>
              <a:t>802</a:t>
            </a:r>
            <a:r>
              <a:rPr lang="en-US" altLang="en-US" sz="4000" dirty="0">
                <a:solidFill>
                  <a:schemeClr val="hlink"/>
                </a:solidFill>
              </a:rPr>
              <a:t/>
            </a:r>
            <a:br>
              <a:rPr lang="en-US" altLang="en-US" sz="4000" dirty="0">
                <a:solidFill>
                  <a:schemeClr val="hlink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hlink"/>
                </a:solidFill>
              </a:rPr>
              <a:t>17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>
                <a:solidFill>
                  <a:schemeClr val="hlink"/>
                </a:solidFill>
              </a:rPr>
              <a:t>marzo</a:t>
            </a:r>
            <a:r>
              <a:rPr lang="en-US" altLang="en-US" sz="4000" dirty="0">
                <a:solidFill>
                  <a:schemeClr val="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2014</a:t>
            </a:r>
            <a:endParaRPr lang="en-US" altLang="en-US" sz="40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524000"/>
            <a:ext cx="9372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53: </a:t>
            </a:r>
            <a:r>
              <a:rPr lang="es-ES_tradnl" altLang="en-US" dirty="0"/>
              <a:t>¿Qué comes en un restaurante mexicano?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r>
              <a:rPr lang="es-ES_tradnl" altLang="en-US" dirty="0" smtClean="0"/>
              <a:t>¡ROMPECABEZAS! </a:t>
            </a:r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84238"/>
            <a:ext cx="8229600" cy="5287962"/>
          </a:xfrm>
        </p:spPr>
        <p:txBody>
          <a:bodyPr/>
          <a:lstStyle/>
          <a:p>
            <a:pPr marL="609600" indent="-609600"/>
            <a:r>
              <a:rPr lang="en-US" altLang="en-US" sz="2800" dirty="0" smtClean="0"/>
              <a:t>Copy and list your favorite foods.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desayuno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almuerzo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casa.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un </a:t>
            </a:r>
            <a:r>
              <a:rPr lang="en-US" altLang="en-US" sz="2800" dirty="0" err="1"/>
              <a:t>restaurante</a:t>
            </a:r>
            <a:r>
              <a:rPr lang="en-US" altLang="en-US" sz="2800" dirty="0"/>
              <a:t>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bebida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598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chemeClr val="hlink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36638"/>
            <a:ext cx="8686800" cy="59737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Leer </a:t>
            </a:r>
            <a:r>
              <a:rPr lang="en-US" altLang="en-US" sz="2800" u="sng" dirty="0" err="1"/>
              <a:t>Vocabulario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132-133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</a:t>
            </a:r>
            <a:r>
              <a:rPr lang="en-US" altLang="en-US" sz="2800" dirty="0"/>
              <a:t> p. 134 (1-6)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134 (1-6)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3</a:t>
            </a:r>
            <a:r>
              <a:rPr lang="en-US" altLang="en-US" sz="2800" dirty="0"/>
              <a:t> p. 134 (1-4)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WORKBOOK: 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Completa</a:t>
            </a:r>
            <a:r>
              <a:rPr lang="en-US" altLang="en-US" sz="2800" dirty="0"/>
              <a:t> p. 4.6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ASD4003c4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Under </a:t>
            </a:r>
            <a:r>
              <a:rPr lang="en-US" altLang="en-US" sz="2000" u="sng" dirty="0"/>
              <a:t>Vocabulary Practice</a:t>
            </a:r>
            <a:endParaRPr lang="en-US" altLang="en-US" sz="2000" dirty="0"/>
          </a:p>
          <a:p>
            <a:pPr lvl="3">
              <a:lnSpc>
                <a:spcPct val="80000"/>
              </a:lnSpc>
            </a:pPr>
            <a:r>
              <a:rPr lang="en-US" altLang="en-US" sz="1800" dirty="0"/>
              <a:t>Play </a:t>
            </a:r>
            <a:r>
              <a:rPr lang="en-US" altLang="en-US" sz="1800" u="sng" dirty="0" err="1"/>
              <a:t>Vocabulario</a:t>
            </a:r>
            <a:r>
              <a:rPr lang="en-US" altLang="en-US" sz="1800" u="sng" dirty="0"/>
              <a:t> 1</a:t>
            </a:r>
            <a:r>
              <a:rPr lang="en-US" altLang="en-US" sz="1800" dirty="0"/>
              <a:t> </a:t>
            </a:r>
            <a:r>
              <a:rPr lang="en-US" altLang="en-US" sz="1800" dirty="0" err="1"/>
              <a:t>eGame</a:t>
            </a:r>
            <a:endParaRPr lang="en-US" altLang="en-US" sz="1800" dirty="0"/>
          </a:p>
          <a:p>
            <a:pPr lvl="3">
              <a:lnSpc>
                <a:spcPct val="80000"/>
              </a:lnSpc>
            </a:pPr>
            <a:r>
              <a:rPr lang="en-US" altLang="en-US" sz="1800" dirty="0"/>
              <a:t>Play </a:t>
            </a:r>
            <a:r>
              <a:rPr lang="en-US" altLang="en-US" sz="1800" u="sng" dirty="0" err="1"/>
              <a:t>Vocabulario</a:t>
            </a:r>
            <a:r>
              <a:rPr lang="en-US" altLang="en-US" sz="1800" u="sng" dirty="0"/>
              <a:t> 2</a:t>
            </a:r>
            <a:r>
              <a:rPr lang="en-US" altLang="en-US" sz="1800" dirty="0"/>
              <a:t> </a:t>
            </a:r>
            <a:r>
              <a:rPr lang="en-US" altLang="en-US" sz="1800" dirty="0" err="1"/>
              <a:t>eGame</a:t>
            </a:r>
            <a:endParaRPr lang="en-US" altLang="en-US" sz="18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166</Words>
  <Application>Microsoft Office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802 La fecha es el 17 de marzo del 2014</vt:lpstr>
      <vt:lpstr>Ejercicio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14 de febrero del 2011</dc:title>
  <dc:creator>Helen Zumaeta</dc:creator>
  <cp:lastModifiedBy>Helen Zumaeta</cp:lastModifiedBy>
  <cp:revision>11</cp:revision>
  <cp:lastPrinted>2014-03-17T17:39:22Z</cp:lastPrinted>
  <dcterms:created xsi:type="dcterms:W3CDTF">2011-02-14T12:02:44Z</dcterms:created>
  <dcterms:modified xsi:type="dcterms:W3CDTF">2014-03-17T17:41:12Z</dcterms:modified>
</cp:coreProperties>
</file>